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75" r:id="rId5"/>
    <p:sldId id="274" r:id="rId6"/>
    <p:sldId id="260" r:id="rId7"/>
    <p:sldId id="258" r:id="rId8"/>
    <p:sldId id="278" r:id="rId9"/>
    <p:sldId id="276" r:id="rId10"/>
    <p:sldId id="270" r:id="rId11"/>
    <p:sldId id="277" r:id="rId12"/>
    <p:sldId id="272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8C5"/>
    <a:srgbClr val="6DE9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 snapToGrid="0"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26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9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03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83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39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37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25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42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056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424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0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866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507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659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21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61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80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8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227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75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80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89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B399-F66E-4160-91F8-547F8BE3577D}" type="datetimeFigureOut">
              <a:rPr lang="en-US" smtClean="0"/>
              <a:pPr/>
              <a:t>15-Mar-18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D6CCB-77DC-4CBA-8C5D-B37929BF7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58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6F96-EAE9-4DFE-80F2-7E5B9CD440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15-Mar-18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8C0A-FA91-44B9-87F4-2949A80202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7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129" y="683589"/>
            <a:ext cx="6676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b="1" dirty="0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 smtClean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b="1" dirty="0">
              <a:ln w="10160">
                <a:solidFill>
                  <a:srgbClr val="4472C4"/>
                </a:solidFill>
                <a:prstDash val="solid"/>
              </a:ln>
              <a:solidFill>
                <a:srgbClr val="C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9721" y="3733584"/>
            <a:ext cx="3967089" cy="186204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115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1500" spc="50" dirty="0">
              <a:ln w="9525" cmpd="sng">
                <a:solidFill>
                  <a:srgbClr val="5B9BD5"/>
                </a:solidFill>
                <a:prstDash val="solid"/>
              </a:ln>
              <a:solidFill>
                <a:srgbClr val="35A517"/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43753" y="1452282"/>
            <a:ext cx="6064623" cy="268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99246" y="1575767"/>
            <a:ext cx="5526741" cy="2689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37126" y="1712699"/>
            <a:ext cx="4612341" cy="13447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995" y="2467945"/>
            <a:ext cx="3151283" cy="36795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14963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1758 -0.13565 L -0.01967 -0.5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183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4"/>
      <p:bldP spid="5" grpId="1" build="p" bldLvl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7" y="464457"/>
            <a:ext cx="3875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4743" y="1480120"/>
            <a:ext cx="2700976" cy="429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08759" y="1495632"/>
            <a:ext cx="8015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 ছবির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মিল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535887" y="2137566"/>
            <a:ext cx="1935678" cy="1282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অ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640785" y="3572493"/>
            <a:ext cx="1997032" cy="1391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আ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698184" y="5209310"/>
            <a:ext cx="1997032" cy="1391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ই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19" name="Picture 18" descr="mangoes_commodity-pageone.png"/>
          <p:cNvPicPr>
            <a:picLocks noChangeAspect="1"/>
          </p:cNvPicPr>
          <p:nvPr/>
        </p:nvPicPr>
        <p:blipFill>
          <a:blip r:embed="rId2" cstate="print">
            <a:lum bright="-11000" contrast="4000"/>
          </a:blip>
          <a:stretch>
            <a:fillRect/>
          </a:stretch>
        </p:blipFill>
        <p:spPr>
          <a:xfrm>
            <a:off x="1116279" y="4681837"/>
            <a:ext cx="1841128" cy="1612083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20" name="Picture 19" descr="fish.jpg"/>
          <p:cNvPicPr>
            <a:picLocks noChangeAspect="1"/>
          </p:cNvPicPr>
          <p:nvPr/>
        </p:nvPicPr>
        <p:blipFill>
          <a:blip r:embed="rId3">
            <a:lum bright="-1000" contrast="19000"/>
          </a:blip>
          <a:stretch>
            <a:fillRect/>
          </a:stretch>
        </p:blipFill>
        <p:spPr>
          <a:xfrm>
            <a:off x="1079922" y="2273066"/>
            <a:ext cx="2564700" cy="89764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flood" dir="t"/>
          </a:scene3d>
          <a:sp3d prstMaterial="metal">
            <a:bevelB w="114300" prst="artDeco"/>
          </a:sp3d>
        </p:spPr>
      </p:pic>
      <p:pic>
        <p:nvPicPr>
          <p:cNvPr id="21" name="Picture 20" descr="go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8456" y="3382664"/>
            <a:ext cx="1958349" cy="1177457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cxnSp>
        <p:nvCxnSpPr>
          <p:cNvPr id="23" name="Straight Connector 22"/>
          <p:cNvCxnSpPr/>
          <p:nvPr/>
        </p:nvCxnSpPr>
        <p:spPr>
          <a:xfrm rot="16200000" flipH="1">
            <a:off x="3189697" y="4189001"/>
            <a:ext cx="402336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847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57943"/>
            <a:ext cx="5849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25714" y="1669145"/>
            <a:ext cx="4426857" cy="2902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1885" y="3206319"/>
            <a:ext cx="11340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বর্ণ দিয়ে ২টি করে শব্দ লিখে আনবে 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9555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1885" y="3206319"/>
            <a:ext cx="113409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ধন্যবাদ।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955530"/>
      </p:ext>
    </p:extLst>
  </p:cSld>
  <p:clrMapOvr>
    <a:masterClrMapping/>
  </p:clrMapOvr>
  <p:transition spd="slow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-443347" y="1174337"/>
            <a:ext cx="12192001" cy="5348515"/>
          </a:xfrm>
          <a:prstGeom prst="verticalScroll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3701143" y="1"/>
            <a:ext cx="4673600" cy="914400"/>
          </a:xfrm>
          <a:prstGeom prst="flowChartTerminator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b="-7936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05085" y="14851"/>
            <a:ext cx="3265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7600" y="1161140"/>
            <a:ext cx="3831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401782" y="1884218"/>
            <a:ext cx="10654146" cy="452431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ফরহাদ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আহম্মদ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bn-IN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শিক্ষক, 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বুড়িশ্বর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সঃ প্রাঃ বিদ্যালয়,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নাসিরনগর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D:\IMAGES\farhad\229726_368347773275884_1871728062_n_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5415" y="1898071"/>
            <a:ext cx="3380511" cy="451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4314367"/>
      </p:ext>
    </p:extLst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285008" y="201881"/>
            <a:ext cx="11483439" cy="636517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44903" y="61751"/>
            <a:ext cx="4035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 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9213" y="1629278"/>
            <a:ext cx="9284209" cy="34163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প্রথম</a:t>
            </a:r>
          </a:p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স্বরবর্ণের পরিচিতি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922959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613960"/>
            <a:ext cx="12191999" cy="62179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53589" y="209006"/>
            <a:ext cx="9601200" cy="112340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KarnaphuliOMJ" pitchFamily="2" charset="0"/>
              </a:rPr>
              <a:t>আজকের পাঠ</a:t>
            </a:r>
            <a:endParaRPr lang="en-US" sz="4800" b="1" dirty="0">
              <a:solidFill>
                <a:schemeClr val="tx1"/>
              </a:solidFill>
              <a:latin typeface="Karnaphuli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450" y="3009898"/>
            <a:ext cx="1125855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400" dirty="0" smtClean="0">
                <a:latin typeface="SutonnyMJ" pitchFamily="2" charset="0"/>
              </a:rPr>
              <a:t> অ , আ এবং ই স্বরবর্ণের পরিচয়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ngoes_commodity-pageone.png"/>
          <p:cNvPicPr>
            <a:picLocks noChangeAspect="1"/>
          </p:cNvPicPr>
          <p:nvPr/>
        </p:nvPicPr>
        <p:blipFill>
          <a:blip r:embed="rId2">
            <a:lum bright="-11000" contrast="4000"/>
          </a:blip>
          <a:stretch>
            <a:fillRect/>
          </a:stretch>
        </p:blipFill>
        <p:spPr>
          <a:xfrm>
            <a:off x="6780807" y="679856"/>
            <a:ext cx="3325091" cy="2911434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7" name="Picture 6" descr="go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577" y="698844"/>
            <a:ext cx="4922322" cy="2959546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9" name="Picture 8" descr="fish.jpg"/>
          <p:cNvPicPr>
            <a:picLocks noChangeAspect="1"/>
          </p:cNvPicPr>
          <p:nvPr/>
        </p:nvPicPr>
        <p:blipFill>
          <a:blip r:embed="rId4">
            <a:lum bright="-1000" contrast="19000"/>
          </a:blip>
          <a:stretch>
            <a:fillRect/>
          </a:stretch>
        </p:blipFill>
        <p:spPr>
          <a:xfrm>
            <a:off x="3241229" y="4208745"/>
            <a:ext cx="5516551" cy="193079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flood" dir="t"/>
          </a:scene3d>
          <a:sp3d prstMaterial="metal">
            <a:bevelB w="114300" prst="artDeco"/>
          </a:sp3d>
        </p:spPr>
      </p:pic>
      <p:sp>
        <p:nvSpPr>
          <p:cNvPr id="10" name="TextBox 9"/>
          <p:cNvSpPr txBox="1"/>
          <p:nvPr/>
        </p:nvSpPr>
        <p:spPr>
          <a:xfrm>
            <a:off x="0" y="0"/>
            <a:ext cx="4571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আমাদের  আজকের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10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5019" y="2161310"/>
            <a:ext cx="1087581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 typeface="Wingdings" pitchFamily="2" charset="2"/>
              <a:buChar char="ü"/>
            </a:pPr>
            <a:r>
              <a:rPr lang="bn-IN" sz="40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শোনার দক্ষতাঃ শিশুরা মনোযোগ    </a:t>
            </a:r>
          </a:p>
          <a:p>
            <a:pPr algn="ctr"/>
            <a:r>
              <a:rPr lang="bn-IN" sz="54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0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সহকারে বর্ণগুলো শুনবে।</a:t>
            </a:r>
          </a:p>
          <a:p>
            <a:pPr>
              <a:buFont typeface="Wingdings" pitchFamily="2" charset="2"/>
              <a:buChar char="ü"/>
            </a:pPr>
            <a:r>
              <a:rPr lang="bn-IN" sz="54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বলার দক্ষতাঃ শিশুরা প্রমিত </a:t>
            </a:r>
          </a:p>
          <a:p>
            <a:pPr algn="ctr"/>
            <a:r>
              <a:rPr lang="bn-IN" sz="40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উচ্চারণে বর্ণগুলো বলতে পারবে। </a:t>
            </a:r>
            <a:endParaRPr lang="en-US" sz="4000" spc="50" dirty="0">
              <a:ln w="9525" cmpd="sng">
                <a:solidFill>
                  <a:srgbClr val="5B9BD5"/>
                </a:solidFill>
                <a:prstDash val="solid"/>
              </a:ln>
              <a:solidFill>
                <a:srgbClr val="35A517"/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743226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551543" y="1104405"/>
            <a:ext cx="2405413" cy="98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58139" y="1246909"/>
            <a:ext cx="23750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449943" y="1644073"/>
            <a:ext cx="188686" cy="47389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4396" y="1698170"/>
            <a:ext cx="82177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sz="72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 পাঠ (শিক্ষকের)</a:t>
            </a:r>
          </a:p>
          <a:p>
            <a:pPr algn="ctr">
              <a:buFont typeface="Wingdings" pitchFamily="2" charset="2"/>
              <a:buChar char="q"/>
            </a:pPr>
            <a:r>
              <a:rPr lang="bn-IN" sz="72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 পাঠ (শিক্ষার্থীর)</a:t>
            </a:r>
            <a:endParaRPr lang="en-US" sz="7200" spc="50" dirty="0">
              <a:ln w="9525" cmpd="sng">
                <a:solidFill>
                  <a:srgbClr val="5B9BD5"/>
                </a:solidFill>
                <a:prstDash val="solid"/>
              </a:ln>
              <a:solidFill>
                <a:srgbClr val="35A517"/>
              </a:solidFill>
              <a:effectLst>
                <a:glow rad="38100">
                  <a:srgbClr val="5B9BD5">
                    <a:alpha val="4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685" y="283288"/>
            <a:ext cx="3065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74322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760021" y="1318162"/>
            <a:ext cx="10569039" cy="43582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অ, আ , ই বর্ণগুলো প্রমিত উচ্চারণে বল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158" y="471987"/>
            <a:ext cx="8514608" cy="1325563"/>
          </a:xfrm>
        </p:spPr>
        <p:txBody>
          <a:bodyPr>
            <a:noAutofit/>
          </a:bodyPr>
          <a:lstStyle/>
          <a:p>
            <a:pPr algn="ctr"/>
            <a:r>
              <a:rPr lang="bn-IN" sz="11500" spc="50" dirty="0" smtClean="0">
                <a:ln w="9525" cmpd="sng">
                  <a:solidFill>
                    <a:srgbClr val="5B9BD5"/>
                  </a:solidFill>
                  <a:prstDash val="solid"/>
                </a:ln>
                <a:solidFill>
                  <a:srgbClr val="35A517"/>
                </a:solidFill>
                <a:effectLst>
                  <a:glow rad="38100">
                    <a:srgbClr val="5B9BD5">
                      <a:alpha val="4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7" y="464457"/>
            <a:ext cx="38753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4743" y="1480120"/>
            <a:ext cx="2700976" cy="429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507508"/>
            <a:ext cx="8015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দল-১ বর্ণের সাথে ছবির মিল 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83772" y="2149442"/>
            <a:ext cx="1935678" cy="1282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অ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9918" y="3536867"/>
            <a:ext cx="1997032" cy="1391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আ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1691" y="5126182"/>
            <a:ext cx="1997032" cy="13913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ই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19" name="Picture 18" descr="mangoes_commodity-pageone.png"/>
          <p:cNvPicPr>
            <a:picLocks noChangeAspect="1"/>
          </p:cNvPicPr>
          <p:nvPr/>
        </p:nvPicPr>
        <p:blipFill>
          <a:blip r:embed="rId2" cstate="print">
            <a:lum bright="-11000" contrast="4000"/>
          </a:blip>
          <a:stretch>
            <a:fillRect/>
          </a:stretch>
        </p:blipFill>
        <p:spPr>
          <a:xfrm>
            <a:off x="8763988" y="1879262"/>
            <a:ext cx="1841128" cy="1612083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20" name="Picture 19" descr="fish.jpg"/>
          <p:cNvPicPr>
            <a:picLocks noChangeAspect="1"/>
          </p:cNvPicPr>
          <p:nvPr/>
        </p:nvPicPr>
        <p:blipFill>
          <a:blip r:embed="rId3">
            <a:lum bright="-1000" contrast="19000"/>
          </a:blip>
          <a:stretch>
            <a:fillRect/>
          </a:stretch>
        </p:blipFill>
        <p:spPr>
          <a:xfrm>
            <a:off x="8371370" y="3638729"/>
            <a:ext cx="2564700" cy="89764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flood" dir="t"/>
          </a:scene3d>
          <a:sp3d prstMaterial="metal">
            <a:bevelB w="114300" prst="artDeco"/>
          </a:sp3d>
        </p:spPr>
      </p:pic>
      <p:pic>
        <p:nvPicPr>
          <p:cNvPr id="21" name="Picture 20" descr="go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41167" y="4938335"/>
            <a:ext cx="1958349" cy="1177457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cxnSp>
        <p:nvCxnSpPr>
          <p:cNvPr id="23" name="Straight Connector 22"/>
          <p:cNvCxnSpPr/>
          <p:nvPr/>
        </p:nvCxnSpPr>
        <p:spPr>
          <a:xfrm rot="16200000" flipH="1">
            <a:off x="3189697" y="4189001"/>
            <a:ext cx="402336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847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132</Words>
  <Application>Microsoft Office PowerPoint</Application>
  <PresentationFormat>Custom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একক কাজ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</dc:creator>
  <cp:lastModifiedBy>RIYA</cp:lastModifiedBy>
  <cp:revision>92</cp:revision>
  <dcterms:created xsi:type="dcterms:W3CDTF">2017-06-27T09:32:57Z</dcterms:created>
  <dcterms:modified xsi:type="dcterms:W3CDTF">2018-03-15T16:18:50Z</dcterms:modified>
</cp:coreProperties>
</file>